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0" r:id="rId4"/>
    <p:sldId id="257" r:id="rId5"/>
    <p:sldId id="281" r:id="rId6"/>
    <p:sldId id="282" r:id="rId7"/>
    <p:sldId id="283" r:id="rId8"/>
    <p:sldId id="284" r:id="rId9"/>
    <p:sldId id="285" r:id="rId10"/>
    <p:sldId id="290" r:id="rId11"/>
    <p:sldId id="291" r:id="rId12"/>
    <p:sldId id="286" r:id="rId13"/>
    <p:sldId id="287" r:id="rId14"/>
    <p:sldId id="288" r:id="rId15"/>
    <p:sldId id="289" r:id="rId16"/>
    <p:sldId id="292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0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572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93300"/>
                </a:solidFill>
              </a:rPr>
              <a:t>Gift </a:t>
            </a:r>
            <a:r>
              <a:rPr lang="en-US" sz="3200" i="1" dirty="0" smtClean="0">
                <a:solidFill>
                  <a:srgbClr val="993300"/>
                </a:solidFill>
              </a:rPr>
              <a:t>of food</a:t>
            </a:r>
            <a:r>
              <a:rPr lang="en-US" sz="3200" dirty="0" smtClean="0"/>
              <a:t> ~ KJV, </a:t>
            </a:r>
            <a:r>
              <a:rPr lang="en-US" sz="3200" dirty="0" smtClean="0">
                <a:solidFill>
                  <a:srgbClr val="993300"/>
                </a:solidFill>
              </a:rPr>
              <a:t>mess </a:t>
            </a:r>
            <a:r>
              <a:rPr lang="en-US" sz="3200" i="1" dirty="0" smtClean="0">
                <a:solidFill>
                  <a:srgbClr val="993300"/>
                </a:solidFill>
              </a:rPr>
              <a:t>of meat</a:t>
            </a:r>
            <a:endParaRPr lang="en-US" sz="3100" i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72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493162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Ps. 90:8 ~ </a:t>
            </a:r>
            <a:r>
              <a:rPr lang="en-US" sz="3200" dirty="0">
                <a:solidFill>
                  <a:srgbClr val="993300"/>
                </a:solidFill>
              </a:rPr>
              <a:t>You have set our iniquities before You,</a:t>
            </a:r>
          </a:p>
          <a:p>
            <a:r>
              <a:rPr lang="en-US" sz="3200" dirty="0">
                <a:solidFill>
                  <a:srgbClr val="993300"/>
                </a:solidFill>
              </a:rPr>
              <a:t>Our secret sins in the light of Your countenance. </a:t>
            </a:r>
            <a:endParaRPr lang="en-US" sz="3100" dirty="0">
              <a:solidFill>
                <a:srgbClr val="99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2360908"/>
            <a:ext cx="6061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285750">
              <a:buFont typeface="Arial" panose="020B0604020202020204" pitchFamily="34" charset="0"/>
              <a:buChar char="•"/>
            </a:pPr>
            <a:r>
              <a:rPr lang="en-US" sz="3200" dirty="0"/>
              <a:t>NIV, NASB ~ </a:t>
            </a:r>
            <a:r>
              <a:rPr lang="en-US" sz="3200" dirty="0">
                <a:solidFill>
                  <a:srgbClr val="993300"/>
                </a:solidFill>
              </a:rPr>
              <a:t>presence</a:t>
            </a:r>
            <a:endParaRPr lang="en-US" sz="3200" kern="1200" dirty="0">
              <a:solidFill>
                <a:srgbClr val="99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9150" y="2908995"/>
            <a:ext cx="108394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NLT </a:t>
            </a:r>
            <a:r>
              <a:rPr lang="en-US" sz="3200" dirty="0"/>
              <a:t>~</a:t>
            </a:r>
            <a:r>
              <a:rPr lang="en-US" sz="3200" dirty="0">
                <a:solidFill>
                  <a:srgbClr val="993300"/>
                </a:solidFill>
              </a:rPr>
              <a:t>You spread out our sins before you—our secret sins—and you see them all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kern="1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105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723286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Ex. 22:1 ~ </a:t>
            </a:r>
            <a:r>
              <a:rPr lang="en-US" sz="3200" dirty="0">
                <a:solidFill>
                  <a:srgbClr val="993300"/>
                </a:solidFill>
              </a:rPr>
              <a:t>If a man steals an ox or a sheep, and slaughters it or sells it, he shall restore five oxen for an ox and four sheep for a sheep.</a:t>
            </a:r>
            <a:endParaRPr lang="en-US" sz="31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74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63922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Ps. 32:1-5</a:t>
            </a:r>
            <a:endParaRPr lang="en-US" sz="3100" dirty="0">
              <a:solidFill>
                <a:srgbClr val="99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040" y="1824784"/>
            <a:ext cx="4835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saved man cannot sin</a:t>
            </a:r>
            <a:endParaRPr lang="en-US" sz="3100" dirty="0">
              <a:solidFill>
                <a:srgbClr val="99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3208" y="1828800"/>
            <a:ext cx="4835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 comfortably </a:t>
            </a:r>
            <a:endParaRPr lang="en-US" sz="3100" dirty="0">
              <a:solidFill>
                <a:srgbClr val="99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096" y="2434392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Ps. 51:1-13</a:t>
            </a:r>
            <a:endParaRPr lang="en-US" sz="31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65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7" grpId="0"/>
      <p:bldP spid="7" grpId="1"/>
      <p:bldP spid="8" grpId="0"/>
      <p:bldP spid="8" grpId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413354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Solomon</a:t>
            </a:r>
            <a:r>
              <a:rPr lang="en-US" sz="3200" dirty="0"/>
              <a:t> ~ </a:t>
            </a:r>
            <a:r>
              <a:rPr lang="en-US" sz="3200" i="1" dirty="0"/>
              <a:t>Peace</a:t>
            </a:r>
            <a:r>
              <a:rPr lang="en-US" sz="3200" dirty="0"/>
              <a:t> (</a:t>
            </a:r>
            <a:r>
              <a:rPr lang="en-US" sz="3200" b="1" i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shalom</a:t>
            </a:r>
            <a:r>
              <a:rPr lang="en-US" sz="3200" dirty="0"/>
              <a:t>)</a:t>
            </a:r>
            <a:endParaRPr lang="en-US" sz="3100" dirty="0">
              <a:solidFill>
                <a:srgbClr val="99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096" y="1817529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Jedidiah</a:t>
            </a:r>
            <a:r>
              <a:rPr lang="en-US" sz="3200" dirty="0"/>
              <a:t> ~ </a:t>
            </a:r>
            <a:r>
              <a:rPr lang="en-US" sz="3200" i="1" dirty="0"/>
              <a:t>Beloved of the Lord</a:t>
            </a:r>
            <a:endParaRPr lang="en-US" sz="31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13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320044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5800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Bathsheba</a:t>
            </a:r>
            <a:r>
              <a:rPr lang="en-US" sz="3200" dirty="0"/>
              <a:t> ~ </a:t>
            </a:r>
            <a:r>
              <a:rPr lang="en-US" sz="3200" i="1" dirty="0"/>
              <a:t>Daughter of Sheba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236" y="1803973"/>
            <a:ext cx="110405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Uriah</a:t>
            </a:r>
            <a:r>
              <a:rPr lang="en-US" sz="3200" dirty="0"/>
              <a:t> ~ </a:t>
            </a:r>
            <a:r>
              <a:rPr lang="en-US" sz="3200" i="1" dirty="0"/>
              <a:t>The Lord is my light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533400" y="1297061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David saw, inquired, laid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290" y="2895600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Jam. 1:14-15 ~ </a:t>
            </a:r>
            <a:r>
              <a:rPr lang="en-US" sz="3200" baseline="30000" dirty="0"/>
              <a:t>14 </a:t>
            </a:r>
            <a:r>
              <a:rPr lang="en-US" sz="3200" dirty="0">
                <a:solidFill>
                  <a:srgbClr val="993300"/>
                </a:solidFill>
              </a:rPr>
              <a:t>But each one is tempted when he is </a:t>
            </a:r>
            <a:r>
              <a:rPr lang="en-US" sz="3200" dirty="0">
                <a:solidFill>
                  <a:srgbClr val="0000FF"/>
                </a:solidFill>
                <a:sym typeface="Wingdings 2" panose="05020102010507070707" pitchFamily="18" charset="2"/>
              </a:rPr>
              <a:t></a:t>
            </a:r>
            <a:r>
              <a:rPr lang="en-US" sz="3200" dirty="0">
                <a:solidFill>
                  <a:srgbClr val="993300"/>
                </a:solidFill>
              </a:rPr>
              <a:t>drawn away by his own desires and enticed. </a:t>
            </a:r>
            <a:r>
              <a:rPr lang="en-US" sz="3200" baseline="30000" dirty="0"/>
              <a:t>15</a:t>
            </a:r>
            <a:r>
              <a:rPr lang="en-US" sz="3200" baseline="30000" dirty="0">
                <a:solidFill>
                  <a:srgbClr val="993300"/>
                </a:solidFill>
              </a:rPr>
              <a:t> </a:t>
            </a:r>
            <a:r>
              <a:rPr lang="en-US" sz="3200" dirty="0">
                <a:solidFill>
                  <a:srgbClr val="993300"/>
                </a:solidFill>
              </a:rPr>
              <a:t>Then, when </a:t>
            </a:r>
            <a:r>
              <a:rPr lang="en-US" sz="3200" dirty="0">
                <a:solidFill>
                  <a:srgbClr val="0000FF"/>
                </a:solidFill>
                <a:sym typeface="Wingdings 2" panose="05020102010507070707" pitchFamily="18" charset="2"/>
              </a:rPr>
              <a:t></a:t>
            </a:r>
            <a:r>
              <a:rPr lang="en-US" sz="3200" dirty="0">
                <a:solidFill>
                  <a:srgbClr val="993300"/>
                </a:solidFill>
              </a:rPr>
              <a:t>desire has conceived, it gives </a:t>
            </a:r>
            <a:r>
              <a:rPr lang="en-US" sz="3200" dirty="0">
                <a:solidFill>
                  <a:srgbClr val="0000FF"/>
                </a:solidFill>
                <a:sym typeface="Wingdings 2" panose="05020102010507070707" pitchFamily="18" charset="2"/>
              </a:rPr>
              <a:t></a:t>
            </a:r>
            <a:r>
              <a:rPr lang="en-US" sz="3200" dirty="0">
                <a:solidFill>
                  <a:srgbClr val="993300"/>
                </a:solidFill>
              </a:rPr>
              <a:t>birth to sin; and sin, when it is full-grown, brings forth death.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1663" y="1788855"/>
            <a:ext cx="10365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Eve saw, desired, </a:t>
            </a:r>
            <a:r>
              <a:rPr lang="en-US" sz="3200" dirty="0" smtClean="0"/>
              <a:t>ate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569926" y="2280649"/>
            <a:ext cx="10365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Achan</a:t>
            </a:r>
            <a:r>
              <a:rPr lang="en-US" sz="3200" dirty="0"/>
              <a:t> saw, coveted, took </a:t>
            </a:r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2"/>
      <p:bldP spid="7" grpId="0"/>
      <p:bldP spid="8" grpId="0"/>
      <p:bldP spid="8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55431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Lev. 15:19 ~ </a:t>
            </a:r>
            <a:r>
              <a:rPr lang="en-US" sz="3100" dirty="0">
                <a:solidFill>
                  <a:srgbClr val="993300"/>
                </a:solidFill>
              </a:rPr>
              <a:t>If a woman has a discharge, </a:t>
            </a:r>
            <a:r>
              <a:rPr lang="en-US" sz="3100" i="1" dirty="0">
                <a:solidFill>
                  <a:srgbClr val="993300"/>
                </a:solidFill>
              </a:rPr>
              <a:t>and</a:t>
            </a:r>
            <a:r>
              <a:rPr lang="en-US" sz="3100" dirty="0">
                <a:solidFill>
                  <a:srgbClr val="993300"/>
                </a:solidFill>
              </a:rPr>
              <a:t> the discharge from her body is blood, she shall be set apart seven days;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792" y="2286000"/>
            <a:ext cx="1140177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NASB ~ </a:t>
            </a:r>
            <a:r>
              <a:rPr lang="en-US" sz="3100" dirty="0">
                <a:solidFill>
                  <a:srgbClr val="993300"/>
                </a:solidFill>
              </a:rPr>
              <a:t>and </a:t>
            </a:r>
            <a:r>
              <a:rPr lang="en-US" sz="3100" u="sng" dirty="0">
                <a:solidFill>
                  <a:srgbClr val="993300"/>
                </a:solidFill>
              </a:rPr>
              <a:t>when she had purified herself</a:t>
            </a:r>
            <a:r>
              <a:rPr lang="en-US" sz="3100" dirty="0">
                <a:solidFill>
                  <a:srgbClr val="993300"/>
                </a:solidFill>
              </a:rPr>
              <a:t> from her uncleanness, she returned to her house.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430" y="3276600"/>
            <a:ext cx="1140177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Lev. 15:18 ~ </a:t>
            </a:r>
            <a:r>
              <a:rPr lang="en-US" sz="3100" dirty="0">
                <a:solidFill>
                  <a:srgbClr val="993300"/>
                </a:solidFill>
              </a:rPr>
              <a:t>Also, when a woman lies with a man, and there is an emission of semen, they shall bathe in water, and be unclean until evening.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759196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Lev. 20:10 ~ </a:t>
            </a:r>
            <a:r>
              <a:rPr lang="en-US" sz="3100" dirty="0">
                <a:solidFill>
                  <a:srgbClr val="993300"/>
                </a:solidFill>
              </a:rPr>
              <a:t>The man who commits adultery with </a:t>
            </a:r>
            <a:r>
              <a:rPr lang="en-US" sz="3100" i="1" dirty="0">
                <a:solidFill>
                  <a:srgbClr val="993300"/>
                </a:solidFill>
              </a:rPr>
              <a:t>another </a:t>
            </a:r>
            <a:r>
              <a:rPr lang="en-US" sz="3100" dirty="0">
                <a:solidFill>
                  <a:srgbClr val="993300"/>
                </a:solidFill>
              </a:rPr>
              <a:t>man's wife, </a:t>
            </a:r>
            <a:r>
              <a:rPr lang="en-US" sz="3100" i="1" dirty="0">
                <a:solidFill>
                  <a:srgbClr val="993300"/>
                </a:solidFill>
              </a:rPr>
              <a:t>he</a:t>
            </a:r>
            <a:r>
              <a:rPr lang="en-US" sz="3100" dirty="0">
                <a:solidFill>
                  <a:srgbClr val="993300"/>
                </a:solidFill>
              </a:rPr>
              <a:t> who commits adultery with his neighbor's wife, the adulterer and the adulteress, shall </a:t>
            </a:r>
            <a:r>
              <a:rPr lang="en-US" sz="3100" dirty="0" smtClean="0">
                <a:solidFill>
                  <a:srgbClr val="993300"/>
                </a:solidFill>
              </a:rPr>
              <a:t>surely</a:t>
            </a:r>
          </a:p>
          <a:p>
            <a:r>
              <a:rPr lang="en-US" sz="3100" dirty="0" smtClean="0">
                <a:solidFill>
                  <a:srgbClr val="993300"/>
                </a:solidFill>
              </a:rPr>
              <a:t>be </a:t>
            </a:r>
            <a:r>
              <a:rPr lang="en-US" sz="3100" dirty="0">
                <a:solidFill>
                  <a:srgbClr val="993300"/>
                </a:solidFill>
              </a:rPr>
              <a:t>put to death.</a:t>
            </a:r>
          </a:p>
        </p:txBody>
      </p:sp>
    </p:spTree>
    <p:extLst>
      <p:ext uri="{BB962C8B-B14F-4D97-AF65-F5344CB8AC3E}">
        <p14:creationId xmlns:p14="http://schemas.microsoft.com/office/powerpoint/2010/main" xmlns="" val="3123293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7" grpId="0"/>
      <p:bldP spid="7" grpId="1"/>
      <p:bldP spid="8" grpId="0"/>
      <p:bldP spid="8" grpId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76467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Cor. 6:18 ~ </a:t>
            </a:r>
            <a:r>
              <a:rPr lang="en-US" sz="3200" dirty="0">
                <a:solidFill>
                  <a:srgbClr val="993300"/>
                </a:solidFill>
              </a:rPr>
              <a:t>Flee sexual immorality.</a:t>
            </a:r>
            <a:endParaRPr lang="en-US" sz="31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22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11-12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13855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2_Samuel</Template>
  <TotalTime>1496</TotalTime>
  <Words>405</Words>
  <Application>Microsoft Office PowerPoint</Application>
  <PresentationFormat>Custom</PresentationFormat>
  <Paragraphs>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15</cp:revision>
  <dcterms:created xsi:type="dcterms:W3CDTF">2013-05-27T21:19:19Z</dcterms:created>
  <dcterms:modified xsi:type="dcterms:W3CDTF">2013-05-30T14:53:48Z</dcterms:modified>
</cp:coreProperties>
</file>